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B3"/>
    <a:srgbClr val="005A9A"/>
    <a:srgbClr val="009E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-336" y="-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8071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="" xmlns:a16="http://schemas.microsoft.com/office/drawing/2014/main" id="{00EAC472-C16A-4532-8495-16433B8392FA}"/>
              </a:ext>
            </a:extLst>
          </p:cNvPr>
          <p:cNvGrpSpPr/>
          <p:nvPr userDrawn="1"/>
        </p:nvGrpSpPr>
        <p:grpSpPr>
          <a:xfrm>
            <a:off x="0" y="6445274"/>
            <a:ext cx="12204000" cy="412726"/>
            <a:chOff x="0" y="6445274"/>
            <a:chExt cx="12204000" cy="412726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92" t="541" r="869" b="20325"/>
            <a:stretch/>
          </p:blipFill>
          <p:spPr>
            <a:xfrm>
              <a:off x="0" y="6445274"/>
              <a:ext cx="12204000" cy="412726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150" y="6514174"/>
              <a:ext cx="855784" cy="272037"/>
            </a:xfrm>
            <a:prstGeom prst="rect">
              <a:avLst/>
            </a:prstGeom>
          </p:spPr>
        </p:pic>
        <p:pic>
          <p:nvPicPr>
            <p:cNvPr id="4" name="Grafik 3">
              <a:extLst>
                <a:ext uri="{FF2B5EF4-FFF2-40B4-BE49-F238E27FC236}">
                  <a16:creationId xmlns="" xmlns:a16="http://schemas.microsoft.com/office/drawing/2014/main" id="{4048E8D5-2E47-4E0B-AC1E-F8016555B5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2543" y="6543138"/>
              <a:ext cx="690986" cy="248131"/>
            </a:xfrm>
            <a:prstGeom prst="rect">
              <a:avLst/>
            </a:prstGeom>
          </p:spPr>
        </p:pic>
      </p:grp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2D479F2B-A246-4D78-8B12-13734682A9C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396" y="6497548"/>
            <a:ext cx="1147556" cy="34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2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498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Benutzerdefiniert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</vt:lpstr>
      <vt:lpstr>PowerPoint-Präsentation</vt:lpstr>
    </vt:vector>
  </TitlesOfParts>
  <Company>MARUM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Frank Schmieder</dc:creator>
  <cp:lastModifiedBy>Frank</cp:lastModifiedBy>
  <cp:revision>24</cp:revision>
  <dcterms:created xsi:type="dcterms:W3CDTF">2018-04-11T07:21:51Z</dcterms:created>
  <dcterms:modified xsi:type="dcterms:W3CDTF">2021-04-20T10:54:38Z</dcterms:modified>
</cp:coreProperties>
</file>